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Montserrat"/>
      <p:regular r:id="rId25"/>
    </p:embeddedFont>
    <p:embeddedFont>
      <p:font typeface="Montserrat"/>
      <p:regular r:id="rId26"/>
    </p:embeddedFont>
    <p:embeddedFont>
      <p:font typeface="Montserrat"/>
      <p:regular r:id="rId27"/>
    </p:embeddedFont>
    <p:embeddedFont>
      <p:font typeface="Montserrat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3683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Resume Ranker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Automating Smarter Hiring with NLP &amp; Microservices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0679"/>
            <a:ext cx="4581287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Optimizing Performance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58309" y="1611392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Solution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8309" y="2041088"/>
            <a:ext cx="63586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Architected the NLP as a scalable microservice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58309" y="2357914"/>
            <a:ext cx="63586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the number of service instances to distribute load more evenly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58309" y="2674739"/>
            <a:ext cx="63586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process limits to control throttling and prevent overload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521059" y="1611392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21059" y="2041088"/>
            <a:ext cx="63586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average parsing time to under 500ms per resume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21059" y="2357914"/>
            <a:ext cx="63586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Achieved 4x speed improvement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58309" y="3320534"/>
            <a:ext cx="244066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3069" y="3357086"/>
            <a:ext cx="7439382" cy="401895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1446550" y="3320534"/>
            <a:ext cx="244066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522" y="587573"/>
            <a:ext cx="5613202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 Achieved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149" y="1715810"/>
            <a:ext cx="11864102" cy="59260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8892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2655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Saves recruiter time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2489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Improves candidate shortlisting accuracy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67141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personalized resume feedback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09385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and production-ready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3474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GPT-powered feedback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Multilingual support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job portals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Auto-reply to shortlisted candidates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1571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Questions?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build smarter hiring, together.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452" y="44588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</a:t>
            </a:r>
            <a:endParaRPr lang="en-US" sz="2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149" y="1069062"/>
            <a:ext cx="4875609" cy="48756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39250" y="2521863"/>
            <a:ext cx="212907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Recruiters are overwhelmed.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239250" y="2835235"/>
            <a:ext cx="4831199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9239250" y="3109198"/>
            <a:ext cx="2168485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Hundreds of resumes per role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9239250" y="3422571"/>
            <a:ext cx="4831199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9239250" y="3696533"/>
            <a:ext cx="2881908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filtering is slow and error-prone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9239250" y="4009906"/>
            <a:ext cx="4831199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10" name="Text 7"/>
          <p:cNvSpPr/>
          <p:nvPr/>
        </p:nvSpPr>
        <p:spPr>
          <a:xfrm>
            <a:off x="9239250" y="4283869"/>
            <a:ext cx="279201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Good candidates often get overlooked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67452" y="6181606"/>
            <a:ext cx="13495496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12" name="Text 9"/>
          <p:cNvSpPr/>
          <p:nvPr/>
        </p:nvSpPr>
        <p:spPr>
          <a:xfrm>
            <a:off x="567452" y="6468666"/>
            <a:ext cx="13495496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13" name="Text 10"/>
          <p:cNvSpPr/>
          <p:nvPr/>
        </p:nvSpPr>
        <p:spPr>
          <a:xfrm>
            <a:off x="567452" y="6755725"/>
            <a:ext cx="13495496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567452" y="7042785"/>
            <a:ext cx="13495496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15" name="Text 12"/>
          <p:cNvSpPr/>
          <p:nvPr/>
        </p:nvSpPr>
        <p:spPr>
          <a:xfrm>
            <a:off x="567452" y="7329845"/>
            <a:ext cx="13495496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16" name="Text 13"/>
          <p:cNvSpPr/>
          <p:nvPr/>
        </p:nvSpPr>
        <p:spPr>
          <a:xfrm>
            <a:off x="567452" y="7616904"/>
            <a:ext cx="13495496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0556"/>
            <a:ext cx="5767387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Solution — Resume Ranker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722" y="1601629"/>
            <a:ext cx="7378541" cy="49189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17775" y="2972753"/>
            <a:ext cx="406181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NLP-powered system that: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9817775" y="3354467"/>
            <a:ext cx="4061817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Analyzes resumes against job descriptions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9817775" y="4061103"/>
            <a:ext cx="406181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Ranks candidates by match score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817775" y="4442817"/>
            <a:ext cx="406181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Flags missing skills, format issues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817775" y="4824532"/>
            <a:ext cx="406181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actionable feedback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8309" y="6886099"/>
            <a:ext cx="1311378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58309" y="7328892"/>
            <a:ext cx="1311378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159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6193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Three-Layer Architecture: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94727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537704"/>
            <a:ext cx="6292572" cy="34322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7139" y="43872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— Collects input &amp; displays results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7139" y="480964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— Handles requests &amp; orchestrates logic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7139" y="523208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NLP Microservice — Analyzes resumes using spaCy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8892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2655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With: HTML, CSS, JavaScript (Vanilla JS)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2489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Accepts up to multiple resumes at once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67141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Sends data via fetch() to backend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09385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 results dynamically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648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40411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With: Node.js + Express.js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82655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Accepts &amp; validates input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2489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Forwards to Python microservice using Axios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67141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file upload via Multer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09385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Converts files using Mammoth &amp; pdf-parse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51628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reports via Puppeteer or pdfkit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77703"/>
            <a:ext cx="595610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NLP Microservice Layer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61533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With: Python + Flask + spaCy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03776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Computes Match Score (Jaccard + spaCy vectors)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Extracts keywords, named entities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88263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Detects formatting issues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30506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Suggests resume improvements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4368" y="79593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Demo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077283"/>
            <a:ext cx="6156127" cy="40511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93" y="2077283"/>
            <a:ext cx="6428899" cy="39806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0693" y="6301621"/>
            <a:ext cx="642889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58309" y="70869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200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Challenge: Some Resumes Took 1-2 Seconds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27040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Resume parsing time varied significantly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69284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Slowed down bulk analysis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11527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50–100+ resumes take 150s - 200s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53771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Caused by: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496014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Cold starts in NLP containers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38257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Uneven load distribution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16791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3939" y="616791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2025-06-15T21:34:01Z</dcterms:created>
  <dcterms:modified xsi:type="dcterms:W3CDTF">2025-06-15T21:34:01Z</dcterms:modified>
</cp:coreProperties>
</file>